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131"/>
    <a:srgbClr val="0C0625"/>
    <a:srgbClr val="0C0626"/>
    <a:srgbClr val="181542"/>
    <a:srgbClr val="131139"/>
    <a:srgbClr val="171441"/>
    <a:srgbClr val="151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 Jeruckshan" userId="3f00c974935e6db9" providerId="LiveId" clId="{891D453B-E6BA-4259-9A6D-1CB0736C85D1}"/>
    <pc:docChg chg="custSel modSld">
      <pc:chgData name="N Jeruckshan" userId="3f00c974935e6db9" providerId="LiveId" clId="{891D453B-E6BA-4259-9A6D-1CB0736C85D1}" dt="2025-04-04T18:28:21.473" v="96" actId="313"/>
      <pc:docMkLst>
        <pc:docMk/>
      </pc:docMkLst>
      <pc:sldChg chg="modSp mod">
        <pc:chgData name="N Jeruckshan" userId="3f00c974935e6db9" providerId="LiveId" clId="{891D453B-E6BA-4259-9A6D-1CB0736C85D1}" dt="2025-04-04T18:16:22.029" v="66" actId="20577"/>
        <pc:sldMkLst>
          <pc:docMk/>
          <pc:sldMk cId="0" sldId="256"/>
        </pc:sldMkLst>
        <pc:spChg chg="mod">
          <ac:chgData name="N Jeruckshan" userId="3f00c974935e6db9" providerId="LiveId" clId="{891D453B-E6BA-4259-9A6D-1CB0736C85D1}" dt="2025-04-01T05:17:24.593" v="44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N Jeruckshan" userId="3f00c974935e6db9" providerId="LiveId" clId="{891D453B-E6BA-4259-9A6D-1CB0736C85D1}" dt="2025-04-04T18:16:22.029" v="66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N Jeruckshan" userId="3f00c974935e6db9" providerId="LiveId" clId="{891D453B-E6BA-4259-9A6D-1CB0736C85D1}" dt="2025-04-04T18:28:21.473" v="96" actId="313"/>
        <pc:sldMkLst>
          <pc:docMk/>
          <pc:sldMk cId="0" sldId="258"/>
        </pc:sldMkLst>
        <pc:spChg chg="mod">
          <ac:chgData name="N Jeruckshan" userId="3f00c974935e6db9" providerId="LiveId" clId="{891D453B-E6BA-4259-9A6D-1CB0736C85D1}" dt="2025-03-31T14:46:54.817" v="1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N Jeruckshan" userId="3f00c974935e6db9" providerId="LiveId" clId="{891D453B-E6BA-4259-9A6D-1CB0736C85D1}" dt="2025-04-04T18:28:21.473" v="96" actId="31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N Jeruckshan" userId="3f00c974935e6db9" providerId="LiveId" clId="{891D453B-E6BA-4259-9A6D-1CB0736C85D1}" dt="2025-04-04T18:28:07.072" v="95" actId="20577"/>
          <ac:spMkLst>
            <pc:docMk/>
            <pc:sldMk cId="0" sldId="258"/>
            <ac:spMk id="19" creationId="{00000000-0000-0000-0000-000000000000}"/>
          </ac:spMkLst>
        </pc:spChg>
        <pc:picChg chg="mod">
          <ac:chgData name="N Jeruckshan" userId="3f00c974935e6db9" providerId="LiveId" clId="{891D453B-E6BA-4259-9A6D-1CB0736C85D1}" dt="2025-03-31T14:46:41.468" v="0" actId="14100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N Jeruckshan" userId="3f00c974935e6db9" providerId="LiveId" clId="{891D453B-E6BA-4259-9A6D-1CB0736C85D1}" dt="2025-03-31T14:47:45.862" v="35" actId="1035"/>
          <ac:picMkLst>
            <pc:docMk/>
            <pc:sldMk cId="0" sldId="258"/>
            <ac:picMk id="20" creationId="{A5B07864-7EA5-89EE-807A-A916B18FCF29}"/>
          </ac:picMkLst>
        </pc:picChg>
        <pc:picChg chg="mod">
          <ac:chgData name="N Jeruckshan" userId="3f00c974935e6db9" providerId="LiveId" clId="{891D453B-E6BA-4259-9A6D-1CB0736C85D1}" dt="2025-03-31T14:47:24.235" v="32" actId="1035"/>
          <ac:picMkLst>
            <pc:docMk/>
            <pc:sldMk cId="0" sldId="258"/>
            <ac:picMk id="21" creationId="{225F45C0-2E47-90E7-72B8-7811A67CF6E0}"/>
          </ac:picMkLst>
        </pc:picChg>
        <pc:picChg chg="mod">
          <ac:chgData name="N Jeruckshan" userId="3f00c974935e6db9" providerId="LiveId" clId="{891D453B-E6BA-4259-9A6D-1CB0736C85D1}" dt="2025-03-31T14:47:24.235" v="32" actId="1035"/>
          <ac:picMkLst>
            <pc:docMk/>
            <pc:sldMk cId="0" sldId="258"/>
            <ac:picMk id="22" creationId="{0E1D4E18-A2AA-6C3A-A427-5ED5B6BB801B}"/>
          </ac:picMkLst>
        </pc:picChg>
        <pc:picChg chg="mod">
          <ac:chgData name="N Jeruckshan" userId="3f00c974935e6db9" providerId="LiveId" clId="{891D453B-E6BA-4259-9A6D-1CB0736C85D1}" dt="2025-03-31T14:47:24.235" v="32" actId="1035"/>
          <ac:picMkLst>
            <pc:docMk/>
            <pc:sldMk cId="0" sldId="258"/>
            <ac:picMk id="23" creationId="{D6A76E6D-82B1-5730-F6EF-572345A021A2}"/>
          </ac:picMkLst>
        </pc:picChg>
        <pc:picChg chg="mod">
          <ac:chgData name="N Jeruckshan" userId="3f00c974935e6db9" providerId="LiveId" clId="{891D453B-E6BA-4259-9A6D-1CB0736C85D1}" dt="2025-03-31T14:47:24.235" v="32" actId="1035"/>
          <ac:picMkLst>
            <pc:docMk/>
            <pc:sldMk cId="0" sldId="258"/>
            <ac:picMk id="24" creationId="{96A6C6E9-8887-DA94-1D20-F536C3BB2535}"/>
          </ac:picMkLst>
        </pc:picChg>
      </pc:sldChg>
      <pc:sldChg chg="modSp mod">
        <pc:chgData name="N Jeruckshan" userId="3f00c974935e6db9" providerId="LiveId" clId="{891D453B-E6BA-4259-9A6D-1CB0736C85D1}" dt="2025-04-01T05:18:15.011" v="51" actId="1037"/>
        <pc:sldMkLst>
          <pc:docMk/>
          <pc:sldMk cId="0" sldId="262"/>
        </pc:sldMkLst>
        <pc:spChg chg="mod">
          <ac:chgData name="N Jeruckshan" userId="3f00c974935e6db9" providerId="LiveId" clId="{891D453B-E6BA-4259-9A6D-1CB0736C85D1}" dt="2025-04-01T05:13:13.931" v="43" actId="20577"/>
          <ac:spMkLst>
            <pc:docMk/>
            <pc:sldMk cId="0" sldId="262"/>
            <ac:spMk id="17" creationId="{00000000-0000-0000-0000-000000000000}"/>
          </ac:spMkLst>
        </pc:spChg>
        <pc:picChg chg="mod">
          <ac:chgData name="N Jeruckshan" userId="3f00c974935e6db9" providerId="LiveId" clId="{891D453B-E6BA-4259-9A6D-1CB0736C85D1}" dt="2025-04-01T05:18:15.011" v="51" actId="1037"/>
          <ac:picMkLst>
            <pc:docMk/>
            <pc:sldMk cId="0" sldId="262"/>
            <ac:picMk id="4" creationId="{00000000-0000-0000-0000-000000000000}"/>
          </ac:picMkLst>
        </pc:picChg>
        <pc:picChg chg="mod">
          <ac:chgData name="N Jeruckshan" userId="3f00c974935e6db9" providerId="LiveId" clId="{891D453B-E6BA-4259-9A6D-1CB0736C85D1}" dt="2025-04-01T05:17:55.491" v="48" actId="1035"/>
          <ac:picMkLst>
            <pc:docMk/>
            <pc:sldMk cId="0" sldId="262"/>
            <ac:picMk id="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5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95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87086"/>
            <a:ext cx="5431246" cy="7580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1553766"/>
            <a:ext cx="7304484" cy="143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MobiFive – The Intelligent Future of Smart Mobility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1011198" y="3166339"/>
            <a:ext cx="7304484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Pioneering the convergence of </a:t>
            </a:r>
            <a:r>
              <a:rPr lang="en-US" sz="2500" kern="0" spc="-3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Ai,IoT</a:t>
            </a: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Robotics to revolutionize smart mobility.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11198" y="4063373"/>
            <a:ext cx="730448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2500" kern="0" spc="-3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MobiFive</a:t>
            </a: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Innovators – Engineering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Tomorrow’s Mobility</a:t>
            </a:r>
          </a:p>
        </p:txBody>
      </p:sp>
      <p:sp>
        <p:nvSpPr>
          <p:cNvPr id="7" name="Text 4"/>
          <p:cNvSpPr/>
          <p:nvPr/>
        </p:nvSpPr>
        <p:spPr>
          <a:xfrm>
            <a:off x="1011198" y="4949428"/>
            <a:ext cx="7304484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Team: N. Jeruckshan (Leader),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K.Dilakshan,V.Puvishan</a:t>
            </a: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Grade 9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V/Omanthai C.C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</a:t>
            </a:r>
            <a:r>
              <a:rPr lang="en-US" sz="3600" b="1" kern="0" spc="-73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Vavuniya,Omanthai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200D37-7447-2D93-9A0E-648103A2E588}"/>
              </a:ext>
            </a:extLst>
          </p:cNvPr>
          <p:cNvSpPr/>
          <p:nvPr/>
        </p:nvSpPr>
        <p:spPr>
          <a:xfrm>
            <a:off x="12874171" y="7707086"/>
            <a:ext cx="1640115" cy="435429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599"/>
          </a:xfrm>
          <a:prstGeom prst="roundRect">
            <a:avLst>
              <a:gd name="adj" fmla="val 2325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719257"/>
            <a:ext cx="5303520" cy="6790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4718" y="1322189"/>
            <a:ext cx="7304484" cy="2158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Vision: Revolutionizing Autonomous Vehicles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6170111" y="3908440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027188" y="4055745"/>
            <a:ext cx="283023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027188" y="4415433"/>
            <a:ext cx="283023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automation with advanced decision-making capabilities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9859830" y="3841893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789087" y="4055745"/>
            <a:ext cx="283023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IoT-Enabled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10789087" y="4546878"/>
            <a:ext cx="283023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through intelligent sensors and real-time streaming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6097931" y="5851430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7027188" y="606528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Dual-Mode Control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7027188" y="6556415"/>
            <a:ext cx="659201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for short-range and WiFi for long-range operation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DB61DE-4E30-8A59-B528-BAA8A9A4F73C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6"/>
          </a:solidFill>
          <a:ln>
            <a:solidFill>
              <a:srgbClr val="0C0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43234FB9-4A85-F03F-8E7D-77764E44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10" y="3898098"/>
            <a:ext cx="539984" cy="67498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ACA7E08-E795-83CA-1801-AEB4BEFE8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010" y="3829655"/>
            <a:ext cx="565702" cy="707128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4618C7DF-CF2F-2F02-E08D-2E6FB52A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96" y="5891562"/>
            <a:ext cx="565702" cy="707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4630399" cy="8229600"/>
          </a:xfrm>
          <a:prstGeom prst="roundRect">
            <a:avLst>
              <a:gd name="adj" fmla="val 1364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4750"/>
            <a:ext cx="10261600" cy="1840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3400" y="1927871"/>
            <a:ext cx="5294709" cy="485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b="1" kern="0" spc="-6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MobiFive's Five Core Functions</a:t>
            </a:r>
            <a:endParaRPr lang="en-US" sz="4000" dirty="0"/>
          </a:p>
        </p:txBody>
      </p:sp>
      <p:sp>
        <p:nvSpPr>
          <p:cNvPr id="6" name="Text 2"/>
          <p:cNvSpPr/>
          <p:nvPr/>
        </p:nvSpPr>
        <p:spPr>
          <a:xfrm>
            <a:off x="4046398" y="2883156"/>
            <a:ext cx="3268802" cy="18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Line Following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4021693" y="3218384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High-sensitivity IR sensors with PID control for precision navigation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046398" y="3916006"/>
            <a:ext cx="242232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Object Avoidance</a:t>
            </a:r>
            <a:endParaRPr lang="en-US" sz="2500" dirty="0"/>
          </a:p>
        </p:txBody>
      </p:sp>
      <p:sp>
        <p:nvSpPr>
          <p:cNvPr id="10" name="Text 5"/>
          <p:cNvSpPr/>
          <p:nvPr/>
        </p:nvSpPr>
        <p:spPr>
          <a:xfrm>
            <a:off x="4046398" y="4310568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sensors with adaptive rerouting for collision-free motion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4071103" y="4996187"/>
            <a:ext cx="19426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Streaming</a:t>
            </a:r>
            <a:endParaRPr lang="en-US" sz="2500" dirty="0"/>
          </a:p>
        </p:txBody>
      </p:sp>
      <p:sp>
        <p:nvSpPr>
          <p:cNvPr id="13" name="Text 7"/>
          <p:cNvSpPr/>
          <p:nvPr/>
        </p:nvSpPr>
        <p:spPr>
          <a:xfrm>
            <a:off x="4071103" y="5393435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 transmits HD video for real-time surveillance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021693" y="6080244"/>
            <a:ext cx="199203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Virtual Remote Control</a:t>
            </a:r>
            <a:endParaRPr lang="en-US" sz="2500" dirty="0"/>
          </a:p>
        </p:txBody>
      </p:sp>
      <p:sp>
        <p:nvSpPr>
          <p:cNvPr id="16" name="Text 9"/>
          <p:cNvSpPr/>
          <p:nvPr/>
        </p:nvSpPr>
        <p:spPr>
          <a:xfrm>
            <a:off x="4046397" y="6475227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app-based navigation via Bluetooth and WiFi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4071104" y="7160425"/>
            <a:ext cx="19426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Control And Ai Voice Assistant</a:t>
            </a:r>
            <a:endParaRPr lang="en-US" sz="2500" dirty="0"/>
          </a:p>
        </p:txBody>
      </p:sp>
      <p:sp>
        <p:nvSpPr>
          <p:cNvPr id="19" name="Text 11"/>
          <p:cNvSpPr/>
          <p:nvPr/>
        </p:nvSpPr>
        <p:spPr>
          <a:xfrm>
            <a:off x="4116222" y="7559414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Intelligent AI-powered voice assistant and seamless hands-free voice 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control for effortless and  interaction.</a:t>
            </a:r>
            <a:endParaRPr lang="en-US" sz="115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A5B07864-7EA5-89EE-807A-A916B18F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378" y="2520036"/>
            <a:ext cx="995267" cy="1194296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225F45C0-2E47-90E7-72B8-7811A67C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379" y="3572330"/>
            <a:ext cx="995267" cy="1194296"/>
          </a:xfrm>
          <a:prstGeom prst="rect">
            <a:avLst/>
          </a:prstGeom>
        </p:spPr>
      </p:pic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0E1D4E18-A2AA-6C3A-A427-5ED5B6BB8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377" y="6724216"/>
            <a:ext cx="995267" cy="1194297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D6A76E6D-82B1-5730-F6EF-572345A02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380" y="4618313"/>
            <a:ext cx="995266" cy="1194295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96A6C6E9-8887-DA94-1D20-F536C3BB2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788" y="5676866"/>
            <a:ext cx="995267" cy="119429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5F435B-C877-0B75-2730-406F5F87707B}"/>
              </a:ext>
            </a:extLst>
          </p:cNvPr>
          <p:cNvSpPr/>
          <p:nvPr/>
        </p:nvSpPr>
        <p:spPr>
          <a:xfrm>
            <a:off x="12685486" y="779611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722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07" y="-99649"/>
            <a:ext cx="4508897" cy="779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4479" y="333138"/>
            <a:ext cx="6199465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Engineering – Component Breakdown</a:t>
            </a:r>
            <a:endParaRPr lang="en-US" sz="3800" dirty="0"/>
          </a:p>
        </p:txBody>
      </p:sp>
      <p:sp>
        <p:nvSpPr>
          <p:cNvPr id="5" name="Shape 2"/>
          <p:cNvSpPr/>
          <p:nvPr/>
        </p:nvSpPr>
        <p:spPr>
          <a:xfrm>
            <a:off x="1897718" y="1598655"/>
            <a:ext cx="6199465" cy="6630945"/>
          </a:xfrm>
          <a:prstGeom prst="roundRect">
            <a:avLst>
              <a:gd name="adj" fmla="val 14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888768" y="1608297"/>
            <a:ext cx="6184225" cy="462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32739" y="1690894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28602" y="1683106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505365" y="2114520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2232739" y="2233745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7.4V Battery &amp; Holder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283814" y="2233744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power source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897718" y="2948225"/>
            <a:ext cx="6184225" cy="462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32739" y="3066305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AMS 1117 Voltage Regulator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5283814" y="3067420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power distribution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912958" y="6884073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31984" y="3530617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Uno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328602" y="3443283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 of the system—executes logic &amp; control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1912957" y="4042780"/>
            <a:ext cx="6184225" cy="719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32739" y="4159212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5283814" y="4119877"/>
            <a:ext cx="284805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video streaming and surveillance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1897718" y="5151595"/>
            <a:ext cx="6184225" cy="5953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160097" y="4881837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 &amp; Holder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349814" y="4936685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objects and prevents collisions</a:t>
            </a: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1897718" y="5985270"/>
            <a:ext cx="6184225" cy="719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160097" y="6135846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IR Sensor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5356939" y="6102505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intelligent line-following navigation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4B83C-9C54-E0D7-86E0-D315851C4A5A}"/>
              </a:ext>
            </a:extLst>
          </p:cNvPr>
          <p:cNvSpPr/>
          <p:nvPr/>
        </p:nvSpPr>
        <p:spPr>
          <a:xfrm>
            <a:off x="12818621" y="7770554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18">
            <a:extLst>
              <a:ext uri="{FF2B5EF4-FFF2-40B4-BE49-F238E27FC236}">
                <a16:creationId xmlns:a16="http://schemas.microsoft.com/office/drawing/2014/main" id="{95DF1EC6-FF61-93A4-FBA3-6A61DA9DA972}"/>
              </a:ext>
            </a:extLst>
          </p:cNvPr>
          <p:cNvSpPr/>
          <p:nvPr/>
        </p:nvSpPr>
        <p:spPr>
          <a:xfrm>
            <a:off x="1909242" y="6884073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L298nMotor Driver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F0491-3E83-5E8B-1296-03C1810DC781}"/>
              </a:ext>
            </a:extLst>
          </p:cNvPr>
          <p:cNvSpPr txBox="1"/>
          <p:nvPr/>
        </p:nvSpPr>
        <p:spPr>
          <a:xfrm>
            <a:off x="5217786" y="6863634"/>
            <a:ext cx="28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Control Motors Using Arduino Outputs</a:t>
            </a:r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CC6DF393-519A-2E39-B65E-9B538A2429CA}"/>
              </a:ext>
            </a:extLst>
          </p:cNvPr>
          <p:cNvSpPr/>
          <p:nvPr/>
        </p:nvSpPr>
        <p:spPr>
          <a:xfrm>
            <a:off x="7781516" y="901882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sp>
        <p:nvSpPr>
          <p:cNvPr id="35" name="Shape 15">
            <a:extLst>
              <a:ext uri="{FF2B5EF4-FFF2-40B4-BE49-F238E27FC236}">
                <a16:creationId xmlns:a16="http://schemas.microsoft.com/office/drawing/2014/main" id="{010CBD7A-7312-61B3-D38F-C3A375CD1942}"/>
              </a:ext>
            </a:extLst>
          </p:cNvPr>
          <p:cNvSpPr/>
          <p:nvPr/>
        </p:nvSpPr>
        <p:spPr>
          <a:xfrm>
            <a:off x="1959050" y="7618532"/>
            <a:ext cx="6184225" cy="512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18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HC-05 Bluetooth Module          Send </a:t>
            </a:r>
            <a:r>
              <a:rPr lang="en-US" sz="18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</a:t>
            </a:r>
            <a:r>
              <a:rPr lang="en-US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Inputs to                                                                                      </a:t>
            </a:r>
            <a:r>
              <a:rPr lang="en-US" kern="0" spc="-35" dirty="0">
                <a:solidFill>
                  <a:srgbClr val="1711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iiiiiiiiiiiiiiiiiiiiiiiiiiiiiiiiiiiiiiiiiiiiiiiiiiiiiiiiiiiiii</a:t>
            </a:r>
            <a:r>
              <a:rPr lang="en-US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</a:t>
            </a:r>
            <a:endParaRPr lang="en-US" sz="1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599"/>
          </a:xfrm>
          <a:prstGeom prst="roundRect">
            <a:avLst>
              <a:gd name="adj" fmla="val 2330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1198" y="1329452"/>
            <a:ext cx="8443198" cy="719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Technology Behind MobiFive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2230993" y="291179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&amp; Robotics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011198" y="3402925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autonomous decision-making and learning capabilities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61" y="3697367"/>
            <a:ext cx="308253" cy="3854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21547" y="291179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&amp; Wireless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21547" y="3402925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for local control, WiFi for long-range access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448" y="3697367"/>
            <a:ext cx="308253" cy="3854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1547" y="5282565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Computing</a:t>
            </a:r>
            <a:endParaRPr lang="en-US" sz="2500" dirty="0"/>
          </a:p>
        </p:txBody>
      </p:sp>
      <p:sp>
        <p:nvSpPr>
          <p:cNvPr id="13" name="Text 7"/>
          <p:cNvSpPr/>
          <p:nvPr/>
        </p:nvSpPr>
        <p:spPr>
          <a:xfrm>
            <a:off x="9521547" y="5773698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data processing for immediate reactions to environment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448" y="5304353"/>
            <a:ext cx="308253" cy="38540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30993" y="5282565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Navigation</a:t>
            </a:r>
            <a:endParaRPr lang="en-US" sz="2500" dirty="0"/>
          </a:p>
        </p:txBody>
      </p:sp>
      <p:sp>
        <p:nvSpPr>
          <p:cNvPr id="17" name="Text 9"/>
          <p:cNvSpPr/>
          <p:nvPr/>
        </p:nvSpPr>
        <p:spPr>
          <a:xfrm>
            <a:off x="1011198" y="5773698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control systems for intelligent mobility solutions</a:t>
            </a:r>
            <a:endParaRPr lang="en-US" sz="20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7461" y="5304353"/>
            <a:ext cx="308253" cy="3854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0ECD9F-3F00-BE72-45AC-293D5F8DD8F6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744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 t="8364" r="528"/>
          <a:stretch/>
        </p:blipFill>
        <p:spPr>
          <a:xfrm>
            <a:off x="1306513" y="243840"/>
            <a:ext cx="12081352" cy="4088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1428" y="4292203"/>
            <a:ext cx="8509635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kern="0" spc="-7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Components &amp; Circuit Diagram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1901428" y="5192554"/>
            <a:ext cx="10827425" cy="2305288"/>
          </a:xfrm>
          <a:prstGeom prst="roundRect">
            <a:avLst>
              <a:gd name="adj" fmla="val 34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09048" y="5200174"/>
            <a:ext cx="10812185" cy="2290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097524" y="5320665"/>
            <a:ext cx="235946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097524" y="5742503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7.4V Battery And Holder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097524" y="6100286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097524" y="6458069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Breadboard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2097524" y="6815852"/>
            <a:ext cx="2359462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AMS1117 Voltage Regulator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41081" y="5320665"/>
            <a:ext cx="237184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Sensing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41081" y="5742503"/>
            <a:ext cx="237184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 And Holder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41081" y="6401633"/>
            <a:ext cx="237184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IR Sensor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97021" y="5320665"/>
            <a:ext cx="2576274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Microcontroller &amp; Other Modules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597021" y="6051471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Uno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97021" y="6409253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97021" y="6767036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L298N Motor Driver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97021" y="7124819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HC-05 Bluetooth Module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557391" y="5320665"/>
            <a:ext cx="197560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Body And Motor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0557391" y="5742503"/>
            <a:ext cx="197560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Wheel Smart Car Chassis Kit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0557391" y="6401633"/>
            <a:ext cx="197560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Servo Motor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10557391" y="6759416"/>
            <a:ext cx="197560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TT Motor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3EBA4B-D63C-0A4C-ED1B-FE9AC1AC981C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706" y="12969"/>
            <a:ext cx="14630400" cy="8229600"/>
          </a:xfrm>
          <a:prstGeom prst="roundRect">
            <a:avLst>
              <a:gd name="adj" fmla="val 1757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65114" y="765096"/>
            <a:ext cx="4976098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500" b="1" kern="0" spc="-7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09" y="1779702"/>
            <a:ext cx="1115568" cy="11444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38" y="2218002"/>
            <a:ext cx="544458" cy="6806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19117" y="1955602"/>
            <a:ext cx="223420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Swarm Robotics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5319117" y="2380297"/>
            <a:ext cx="22342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Multi-vehicle coordination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5176957" y="2887266"/>
            <a:ext cx="7540942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974" y="2946083"/>
            <a:ext cx="2158127" cy="110704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757" y="3234915"/>
            <a:ext cx="544458" cy="6806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58708" y="3110032"/>
            <a:ext cx="16479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Solar Power</a:t>
            </a:r>
            <a:endParaRPr lang="en-US" sz="2500" dirty="0"/>
          </a:p>
        </p:txBody>
      </p:sp>
      <p:sp>
        <p:nvSpPr>
          <p:cNvPr id="12" name="Text 6"/>
          <p:cNvSpPr/>
          <p:nvPr/>
        </p:nvSpPr>
        <p:spPr>
          <a:xfrm>
            <a:off x="5858708" y="3534728"/>
            <a:ext cx="164794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energy</a:t>
            </a:r>
            <a:endParaRPr lang="en-US" dirty="0"/>
          </a:p>
        </p:txBody>
      </p:sp>
      <p:sp>
        <p:nvSpPr>
          <p:cNvPr id="13" name="Shape 7"/>
          <p:cNvSpPr/>
          <p:nvPr/>
        </p:nvSpPr>
        <p:spPr>
          <a:xfrm>
            <a:off x="5716548" y="4041696"/>
            <a:ext cx="7001351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443" y="4074914"/>
            <a:ext cx="3237309" cy="110704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638" y="4389345"/>
            <a:ext cx="544458" cy="68069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398300" y="4264462"/>
            <a:ext cx="214157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 Enhancements</a:t>
            </a:r>
            <a:endParaRPr lang="en-US" sz="2500" dirty="0"/>
          </a:p>
        </p:txBody>
      </p:sp>
      <p:sp>
        <p:nvSpPr>
          <p:cNvPr id="17" name="Text 9"/>
          <p:cNvSpPr/>
          <p:nvPr/>
        </p:nvSpPr>
        <p:spPr>
          <a:xfrm>
            <a:off x="6398300" y="4689158"/>
            <a:ext cx="214157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Ai voice assistant</a:t>
            </a:r>
            <a:endParaRPr lang="en-US" dirty="0"/>
          </a:p>
        </p:txBody>
      </p:sp>
      <p:sp>
        <p:nvSpPr>
          <p:cNvPr id="18" name="Shape 10"/>
          <p:cNvSpPr/>
          <p:nvPr/>
        </p:nvSpPr>
        <p:spPr>
          <a:xfrm>
            <a:off x="6256139" y="5196126"/>
            <a:ext cx="6461760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852" y="5229344"/>
            <a:ext cx="4316373" cy="110704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638" y="5543775"/>
            <a:ext cx="544458" cy="680694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6937772" y="5418892"/>
            <a:ext cx="169306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GPS Navigation</a:t>
            </a:r>
            <a:endParaRPr lang="en-US" sz="2500" dirty="0"/>
          </a:p>
        </p:txBody>
      </p:sp>
      <p:sp>
        <p:nvSpPr>
          <p:cNvPr id="22" name="Text 12"/>
          <p:cNvSpPr/>
          <p:nvPr/>
        </p:nvSpPr>
        <p:spPr>
          <a:xfrm>
            <a:off x="6937772" y="5843588"/>
            <a:ext cx="16930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self-driving</a:t>
            </a:r>
            <a:endParaRPr lang="en-US" dirty="0"/>
          </a:p>
        </p:txBody>
      </p:sp>
      <p:sp>
        <p:nvSpPr>
          <p:cNvPr id="23" name="Shape 13"/>
          <p:cNvSpPr/>
          <p:nvPr/>
        </p:nvSpPr>
        <p:spPr>
          <a:xfrm>
            <a:off x="6795611" y="6350556"/>
            <a:ext cx="5922288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9291" y="6366807"/>
            <a:ext cx="5395555" cy="1107043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638" y="6698205"/>
            <a:ext cx="544458" cy="680694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477363" y="6573322"/>
            <a:ext cx="243578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Obstacle Detection</a:t>
            </a:r>
            <a:endParaRPr lang="en-US" sz="2500" dirty="0"/>
          </a:p>
        </p:txBody>
      </p:sp>
      <p:sp>
        <p:nvSpPr>
          <p:cNvPr id="27" name="Text 15"/>
          <p:cNvSpPr/>
          <p:nvPr/>
        </p:nvSpPr>
        <p:spPr>
          <a:xfrm>
            <a:off x="7477363" y="6998018"/>
            <a:ext cx="243578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FE46B-9CBD-FA25-2495-A1396AE522C4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4630400" cy="8229600"/>
          </a:xfrm>
          <a:prstGeom prst="roundRect">
            <a:avLst>
              <a:gd name="adj" fmla="val 2376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011198" y="1396008"/>
            <a:ext cx="8750498" cy="719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Engineering the Future of Mobility</a:t>
            </a:r>
            <a:endParaRPr lang="en-US" sz="4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8" y="2553891"/>
            <a:ext cx="3983355" cy="2461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1198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Technological Leap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11198" y="5780961"/>
            <a:ext cx="398335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MobiFive represents a breakthrough in intelligent automation and IoT-driven mobility solutions.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03" y="2553891"/>
            <a:ext cx="3983474" cy="24618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3403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Perfect Harmony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323403" y="5780961"/>
            <a:ext cx="398347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AI, IoT, and robotics working together to create a seamless autonomous experience.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728" y="2553891"/>
            <a:ext cx="3983355" cy="24618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35728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9635728" y="5780961"/>
            <a:ext cx="39833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industrial automation to futuristic AI-driven transport, the future is now!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2FF9A-7F4D-D38E-C9AB-6DA0D36CB915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451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318257" y="597655"/>
            <a:ext cx="4126706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5000" b="1" kern="0" spc="-6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5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02" y="1547762"/>
            <a:ext cx="2946078" cy="18206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03314" y="3444241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Vehicles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803314" y="3779346"/>
            <a:ext cx="20829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of transport.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6" y="1532858"/>
            <a:ext cx="3016807" cy="1864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89037" y="3533666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Innovative Technology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679154" y="3816750"/>
            <a:ext cx="208311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Driving progress.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279" y="1538716"/>
            <a:ext cx="2945977" cy="1820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09279" y="3515114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Integration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741234" y="3816750"/>
            <a:ext cx="208311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solutions.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57" y="1539702"/>
            <a:ext cx="3087156" cy="190794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8257" y="3562854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Mobility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18257" y="3911252"/>
            <a:ext cx="2498606" cy="40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</a:t>
            </a:r>
            <a:r>
              <a:rPr lang="en-US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transportation</a:t>
            </a: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165" y="4259886"/>
            <a:ext cx="3038733" cy="18779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58128" y="6264649"/>
            <a:ext cx="3027769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 for watching this presentation.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058128" y="6873128"/>
            <a:ext cx="302776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Let me know if you have more improvements ideas! 😊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252841" y="7787838"/>
            <a:ext cx="9039582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b="1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"Driving Innovation, Shaping the Future." </a:t>
            </a:r>
            <a:r>
              <a:rPr lang="en-US" b="1" kern="0" spc="-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72CAFD-6398-4C06-1343-AF6FFDEE6B7E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459</Words>
  <Application>Microsoft Office PowerPoint</Application>
  <PresentationFormat>Custom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 Jeruckshan</cp:lastModifiedBy>
  <cp:revision>2</cp:revision>
  <dcterms:created xsi:type="dcterms:W3CDTF">2025-03-29T21:24:36Z</dcterms:created>
  <dcterms:modified xsi:type="dcterms:W3CDTF">2025-04-04T18:28:51Z</dcterms:modified>
</cp:coreProperties>
</file>